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5" r:id="rId7"/>
    <p:sldId id="266" r:id="rId8"/>
    <p:sldId id="267" r:id="rId9"/>
    <p:sldId id="268" r:id="rId10"/>
    <p:sldId id="261" r:id="rId11"/>
    <p:sldId id="262" r:id="rId12"/>
    <p:sldId id="263" r:id="rId13"/>
    <p:sldId id="264" r:id="rId14"/>
    <p:sldId id="269" r:id="rId15"/>
    <p:sldId id="270" r:id="rId16"/>
    <p:sldId id="271" r:id="rId17"/>
    <p:sldId id="274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63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yeong11/Graduation_project/blob/main/BeatSlime%20design%20repo/BeatSlime.pptx" TargetMode="External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C890B-10DD-8681-3E1D-2D73EAEE5662}"/>
              </a:ext>
            </a:extLst>
          </p:cNvPr>
          <p:cNvSpPr txBox="1"/>
          <p:nvPr/>
        </p:nvSpPr>
        <p:spPr>
          <a:xfrm>
            <a:off x="10539183" y="501816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E5DE-5668-589D-0D20-18FECA1B5E7D}"/>
              </a:ext>
            </a:extLst>
          </p:cNvPr>
          <p:cNvSpPr txBox="1"/>
          <p:nvPr/>
        </p:nvSpPr>
        <p:spPr>
          <a:xfrm>
            <a:off x="9216705" y="5495218"/>
            <a:ext cx="2552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– 6540 - 8140</a:t>
            </a:r>
            <a:endParaRPr lang="ko-KR" alt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1F958-1D7E-F1A3-A67D-ECAF553B9AD2}"/>
              </a:ext>
            </a:extLst>
          </p:cNvPr>
          <p:cNvSpPr txBox="1"/>
          <p:nvPr/>
        </p:nvSpPr>
        <p:spPr>
          <a:xfrm>
            <a:off x="7942254" y="5972272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246911" y="3034969"/>
            <a:ext cx="399109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lt"/>
              </a:rPr>
              <a:t>클라이언트</a:t>
            </a: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팬 리듬 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생활 시뮬레이션</a:t>
            </a:r>
            <a:endParaRPr lang="en-US" altLang="ko-KR" sz="16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Unity,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텍스트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RPG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OpenGL 2.0,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3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차원 리듬 게임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서버</a:t>
            </a:r>
            <a:endParaRPr lang="en-US" altLang="ko-KR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+mj-lt"/>
              </a:rPr>
              <a:t>IOCP, </a:t>
            </a:r>
            <a:r>
              <a:rPr lang="ko-KR" altLang="en-US" sz="1600" dirty="0">
                <a:latin typeface="+mj-lt"/>
              </a:rPr>
              <a:t>콘솔 환경 </a:t>
            </a:r>
            <a:r>
              <a:rPr lang="en-US" altLang="ko-KR" sz="1600" dirty="0">
                <a:latin typeface="+mj-lt"/>
              </a:rPr>
              <a:t>MMORPG </a:t>
            </a:r>
            <a:r>
              <a:rPr lang="ko-KR" altLang="en-US" sz="1600" dirty="0">
                <a:latin typeface="+mj-lt"/>
              </a:rPr>
              <a:t>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WinSock, </a:t>
            </a:r>
            <a:r>
              <a:rPr lang="en-US" altLang="ko-KR" sz="1600" dirty="0" err="1">
                <a:solidFill>
                  <a:schemeClr val="bg2">
                    <a:lumMod val="90000"/>
                  </a:schemeClr>
                </a:solidFill>
                <a:latin typeface="+mj-lt"/>
              </a:rPr>
              <a:t>WinAPI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환경 술래잡기 게임</a:t>
            </a:r>
            <a:endParaRPr lang="en-US" altLang="ko-KR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기타</a:t>
            </a:r>
            <a:endParaRPr lang="en-US" altLang="ko-KR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+mj-lt"/>
              </a:rPr>
              <a:t>콘솔 텍스트 방 탈출 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Unity, 3D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7277954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졸업 작품 팀 </a:t>
            </a:r>
            <a:r>
              <a:rPr lang="en-US" altLang="ko-KR" sz="1400" dirty="0"/>
              <a:t>: 2021-5</a:t>
            </a:r>
            <a:r>
              <a:rPr lang="ko-KR" altLang="en-US" sz="1400" dirty="0"/>
              <a:t>월 </a:t>
            </a:r>
            <a:r>
              <a:rPr lang="en-US" altLang="ko-KR" sz="1400" dirty="0"/>
              <a:t>~ 2022</a:t>
            </a:r>
            <a:r>
              <a:rPr lang="ko-KR" altLang="en-US" sz="1400" dirty="0"/>
              <a:t>년 </a:t>
            </a:r>
            <a:r>
              <a:rPr lang="en-US" altLang="ko-KR" sz="1400" dirty="0"/>
              <a:t>8</a:t>
            </a:r>
            <a:r>
              <a:rPr lang="ko-KR" altLang="en-US" sz="1400" dirty="0"/>
              <a:t>월</a:t>
            </a:r>
            <a:r>
              <a:rPr lang="en-US" altLang="ko-KR" sz="1400" dirty="0"/>
              <a:t>, 3</a:t>
            </a:r>
            <a:r>
              <a:rPr lang="ko-KR" altLang="en-US" sz="1400" dirty="0"/>
              <a:t>인 팀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역할 </a:t>
            </a:r>
            <a:r>
              <a:rPr lang="en-US" altLang="ko-KR" sz="1400" dirty="0"/>
              <a:t>: </a:t>
            </a:r>
            <a:r>
              <a:rPr lang="ko-KR" altLang="en-US" sz="1400" dirty="0"/>
              <a:t>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작곡 및 노트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오랜 기간 팀원과 소통하며 의견 교환 및</a:t>
            </a:r>
            <a:r>
              <a:rPr lang="en-US" altLang="ko-KR" sz="1400" dirty="0"/>
              <a:t> </a:t>
            </a:r>
            <a:r>
              <a:rPr lang="ko-KR" altLang="en-US" sz="1400" dirty="0"/>
              <a:t>필요한 기능 개발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과정에서 마찰 최소화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개발일지 작성 등 개발 내용 문서화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299781" y="369500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19071" y="4203755"/>
            <a:ext cx="7662675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- 3D </a:t>
            </a:r>
            <a:r>
              <a:rPr lang="ko-KR" altLang="en-US" sz="1400" dirty="0"/>
              <a:t>육각형 맵</a:t>
            </a:r>
            <a:r>
              <a:rPr lang="en-US" altLang="ko-KR" sz="1400" dirty="0"/>
              <a:t> </a:t>
            </a:r>
            <a:r>
              <a:rPr lang="ko-KR" altLang="en-US" sz="1400" dirty="0"/>
              <a:t>제작을 위한 맵 에디터 개발 </a:t>
            </a:r>
            <a:r>
              <a:rPr lang="en-US" altLang="ko-KR" sz="1400" dirty="0"/>
              <a:t>: </a:t>
            </a:r>
            <a:r>
              <a:rPr lang="ko-KR" altLang="en-US" sz="1400" dirty="0"/>
              <a:t>유니티는 </a:t>
            </a:r>
            <a:r>
              <a:rPr lang="en-US" altLang="ko-KR" sz="1400" dirty="0"/>
              <a:t>4</a:t>
            </a:r>
            <a:r>
              <a:rPr lang="ko-KR" altLang="en-US" sz="1400" dirty="0"/>
              <a:t>각형 </a:t>
            </a:r>
            <a:r>
              <a:rPr lang="ko-KR" altLang="en-US" sz="1400" dirty="0" err="1"/>
              <a:t>타일맵만</a:t>
            </a:r>
            <a:r>
              <a:rPr lang="ko-KR" altLang="en-US" sz="1400" dirty="0"/>
              <a:t> 지원했음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음악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음악 정보</a:t>
            </a:r>
            <a:r>
              <a:rPr lang="en-US" altLang="ko-KR" sz="1400" dirty="0"/>
              <a:t>, </a:t>
            </a:r>
            <a:r>
              <a:rPr lang="ko-KR" altLang="en-US" sz="1400" dirty="0"/>
              <a:t>보스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정보를 한 번에 수정할 수 있는 패턴 시스템 제작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서버 부담을 줄이기 위한 클라이언트 트릭 연구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동적인 효과음 생성을 통한 사운드 리소스 개발 비용 절감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14EEB-0A24-E423-101F-D280912A5BB0}"/>
              </a:ext>
            </a:extLst>
          </p:cNvPr>
          <p:cNvSpPr txBox="1"/>
          <p:nvPr/>
        </p:nvSpPr>
        <p:spPr>
          <a:xfrm>
            <a:off x="9080231" y="4851529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기획안의 슬라임</a:t>
            </a:r>
          </a:p>
        </p:txBody>
      </p:sp>
      <p:sp>
        <p:nvSpPr>
          <p:cNvPr id="38" name="Chord 9">
            <a:extLst>
              <a:ext uri="{FF2B5EF4-FFF2-40B4-BE49-F238E27FC236}">
                <a16:creationId xmlns:a16="http://schemas.microsoft.com/office/drawing/2014/main" id="{3ECAA819-C3CA-C814-1735-F028402FC5B0}"/>
              </a:ext>
            </a:extLst>
          </p:cNvPr>
          <p:cNvSpPr/>
          <p:nvPr/>
        </p:nvSpPr>
        <p:spPr>
          <a:xfrm rot="6730305">
            <a:off x="10372119" y="4039654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7">
            <a:extLst>
              <a:ext uri="{FF2B5EF4-FFF2-40B4-BE49-F238E27FC236}">
                <a16:creationId xmlns:a16="http://schemas.microsoft.com/office/drawing/2014/main" id="{D8C1424F-9537-39BE-DD25-4D3F637E9A65}"/>
              </a:ext>
            </a:extLst>
          </p:cNvPr>
          <p:cNvCxnSpPr>
            <a:cxnSpLocks/>
          </p:cNvCxnSpPr>
          <p:nvPr/>
        </p:nvCxnSpPr>
        <p:spPr>
          <a:xfrm>
            <a:off x="10648010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8">
            <a:extLst>
              <a:ext uri="{FF2B5EF4-FFF2-40B4-BE49-F238E27FC236}">
                <a16:creationId xmlns:a16="http://schemas.microsoft.com/office/drawing/2014/main" id="{8BCFB7DF-035B-163E-5AFF-626A6355B54D}"/>
              </a:ext>
            </a:extLst>
          </p:cNvPr>
          <p:cNvCxnSpPr>
            <a:cxnSpLocks/>
          </p:cNvCxnSpPr>
          <p:nvPr/>
        </p:nvCxnSpPr>
        <p:spPr>
          <a:xfrm>
            <a:off x="11027237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rapezoid 3">
            <a:extLst>
              <a:ext uri="{FF2B5EF4-FFF2-40B4-BE49-F238E27FC236}">
                <a16:creationId xmlns:a16="http://schemas.microsoft.com/office/drawing/2014/main" id="{E69EBCD4-9925-687A-2E6B-2EB2FD4E2398}"/>
              </a:ext>
            </a:extLst>
          </p:cNvPr>
          <p:cNvSpPr/>
          <p:nvPr/>
        </p:nvSpPr>
        <p:spPr>
          <a:xfrm rot="12891988">
            <a:off x="11213277" y="3342576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id="{EAFCB67A-DD09-EB01-5FE4-5066EC55C68C}"/>
              </a:ext>
            </a:extLst>
          </p:cNvPr>
          <p:cNvSpPr/>
          <p:nvPr/>
        </p:nvSpPr>
        <p:spPr>
          <a:xfrm rot="13688901">
            <a:off x="11468751" y="3791677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11">
            <a:extLst>
              <a:ext uri="{FF2B5EF4-FFF2-40B4-BE49-F238E27FC236}">
                <a16:creationId xmlns:a16="http://schemas.microsoft.com/office/drawing/2014/main" id="{52FEA1AF-288D-086F-9068-9E3914605EB9}"/>
              </a:ext>
            </a:extLst>
          </p:cNvPr>
          <p:cNvSpPr/>
          <p:nvPr/>
        </p:nvSpPr>
        <p:spPr>
          <a:xfrm rot="11981814">
            <a:off x="10909914" y="3396871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64D429-C35A-5D03-5130-7B9BCEE19992}"/>
              </a:ext>
            </a:extLst>
          </p:cNvPr>
          <p:cNvCxnSpPr/>
          <p:nvPr/>
        </p:nvCxnSpPr>
        <p:spPr>
          <a:xfrm>
            <a:off x="8884331" y="4719474"/>
            <a:ext cx="24856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2111475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6933308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졸업 작품 통과 및 </a:t>
            </a:r>
            <a:r>
              <a:rPr lang="ko-KR" altLang="en-US" sz="1400" dirty="0" err="1"/>
              <a:t>익스트림</a:t>
            </a:r>
            <a:r>
              <a:rPr lang="ko-KR" altLang="en-US" sz="1400" dirty="0"/>
              <a:t> 프로그래밍을 통한 원만한 의사 소통으로 </a:t>
            </a:r>
            <a:r>
              <a:rPr lang="ko-KR" altLang="en-US" sz="1400" dirty="0">
                <a:solidFill>
                  <a:srgbClr val="00B0F0"/>
                </a:solidFill>
              </a:rPr>
              <a:t>팀 목표 달성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게임 클라이언트를 개발하며 </a:t>
            </a:r>
            <a:r>
              <a:rPr lang="en-US" altLang="ko-KR" sz="1400" dirty="0"/>
              <a:t>30</a:t>
            </a:r>
            <a:r>
              <a:rPr lang="ko-KR" altLang="en-US" sz="1400" dirty="0"/>
              <a:t>주간 </a:t>
            </a:r>
            <a:r>
              <a:rPr lang="ko-KR" altLang="en-US" sz="1400" dirty="0">
                <a:solidFill>
                  <a:srgbClr val="00B0F0"/>
                </a:solidFill>
              </a:rPr>
              <a:t>개발 일지 작성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325016" y="2966751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3395514"/>
            <a:ext cx="8183651" cy="2164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xyzw</a:t>
            </a:r>
            <a:r>
              <a:rPr lang="en-US" altLang="ko-KR" sz="1400" dirty="0"/>
              <a:t> </a:t>
            </a:r>
            <a:r>
              <a:rPr lang="ko-KR" altLang="en-US" sz="1400" dirty="0"/>
              <a:t>좌표계를 사용하여 </a:t>
            </a:r>
            <a:r>
              <a:rPr lang="en-US" altLang="ko-KR" sz="1400" dirty="0"/>
              <a:t>3D</a:t>
            </a:r>
            <a:r>
              <a:rPr lang="ko-KR" altLang="en-US" sz="1400" dirty="0"/>
              <a:t> 육각형 인게임 </a:t>
            </a:r>
            <a:r>
              <a:rPr lang="ko-KR" altLang="en-US" sz="1400" dirty="0">
                <a:solidFill>
                  <a:srgbClr val="00B0F0"/>
                </a:solidFill>
              </a:rPr>
              <a:t>맵 툴 제작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-&gt;  </a:t>
            </a:r>
            <a:r>
              <a:rPr lang="ko-KR" altLang="en-US" sz="1400" dirty="0"/>
              <a:t>유니티는 </a:t>
            </a:r>
            <a:r>
              <a:rPr lang="en-US" altLang="ko-KR" sz="1400" dirty="0"/>
              <a:t>4</a:t>
            </a:r>
            <a:r>
              <a:rPr lang="ko-KR" altLang="en-US" sz="1400" dirty="0"/>
              <a:t>각형 </a:t>
            </a:r>
            <a:r>
              <a:rPr lang="ko-KR" altLang="en-US" sz="1400" dirty="0" err="1"/>
              <a:t>타일맵만</a:t>
            </a:r>
            <a:r>
              <a:rPr lang="ko-KR" altLang="en-US" sz="1400" dirty="0"/>
              <a:t> 지원했음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좀 더 유연한 파싱 시스템을 만들어 이전 프로젝트의 개선점을 보완한 </a:t>
            </a:r>
            <a:r>
              <a:rPr lang="ko-KR" altLang="en-US" sz="1400" dirty="0">
                <a:solidFill>
                  <a:srgbClr val="00B0F0"/>
                </a:solidFill>
              </a:rPr>
              <a:t>패턴 시스템 제작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       -&gt; </a:t>
            </a:r>
            <a:r>
              <a:rPr lang="ko-KR" altLang="en-US" sz="1400" dirty="0"/>
              <a:t>노트 정보 뿐만 아니라 보스 행동 패턴</a:t>
            </a:r>
            <a:r>
              <a:rPr lang="en-US" altLang="ko-KR" sz="1400" dirty="0"/>
              <a:t>/</a:t>
            </a:r>
            <a:r>
              <a:rPr lang="ko-KR" altLang="en-US" sz="1400" dirty="0"/>
              <a:t>광역 특수 효과</a:t>
            </a:r>
            <a:r>
              <a:rPr lang="en-US" altLang="ko-KR" sz="1400" dirty="0"/>
              <a:t>/</a:t>
            </a:r>
            <a:r>
              <a:rPr lang="ko-KR" altLang="en-US" sz="1400" dirty="0"/>
              <a:t>아이템 생성 정보 포함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효과음 동적 생성 </a:t>
            </a:r>
            <a:r>
              <a:rPr lang="ko-KR" altLang="en-US" sz="1400" dirty="0">
                <a:solidFill>
                  <a:srgbClr val="00B0F0"/>
                </a:solidFill>
              </a:rPr>
              <a:t>스크립트 작성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wwise</a:t>
            </a:r>
            <a:r>
              <a:rPr lang="ko-KR" altLang="en-US" sz="1200" dirty="0"/>
              <a:t>를 사용해 효과음 생성 환경을 만들었으나 필요 기능에 비해 너무 무겁고 느려서 스크립트로 대체함</a:t>
            </a:r>
            <a:r>
              <a:rPr lang="en-US" altLang="ko-KR" sz="1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5AB9A7-8517-FD11-5739-D155EAC3C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75" y="1481361"/>
            <a:ext cx="3027725" cy="27930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FDB8262-2382-4B28-8633-AD71A39025E4}"/>
              </a:ext>
            </a:extLst>
          </p:cNvPr>
          <p:cNvSpPr txBox="1"/>
          <p:nvPr/>
        </p:nvSpPr>
        <p:spPr>
          <a:xfrm>
            <a:off x="9870136" y="440849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육각형 좌표계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52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3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Ascii text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404404" y="4949510"/>
            <a:ext cx="5383205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 err="1">
                <a:latin typeface="+mj-lt"/>
              </a:rPr>
              <a:t>텀프로젝트</a:t>
            </a:r>
            <a:r>
              <a:rPr lang="en-US" altLang="ko-KR" sz="1600" dirty="0">
                <a:latin typeface="+mj-lt"/>
              </a:rPr>
              <a:t>, 1</a:t>
            </a:r>
            <a:r>
              <a:rPr lang="ko-KR" altLang="en-US" sz="1600" dirty="0">
                <a:latin typeface="+mj-lt"/>
              </a:rPr>
              <a:t>인 팀</a:t>
            </a:r>
            <a:r>
              <a:rPr lang="en-US" altLang="ko-KR" sz="1600" dirty="0">
                <a:latin typeface="+mj-lt"/>
              </a:rPr>
              <a:t>, 2022. 05 – 2022. 07</a:t>
            </a:r>
          </a:p>
          <a:p>
            <a:pPr algn="ctr"/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681933"/>
            <a:ext cx="3239990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기술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2190682"/>
            <a:ext cx="6870792" cy="12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콘솔 환경에서 마우스로 작동하게 하고</a:t>
            </a:r>
            <a:r>
              <a:rPr lang="en-US" altLang="ko-KR" sz="1400" dirty="0"/>
              <a:t>,</a:t>
            </a:r>
            <a:r>
              <a:rPr lang="ko-KR" altLang="en-US" sz="1400" dirty="0"/>
              <a:t> 화면이 깜빡이지 않았으면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마우스를 사용하기 위해 </a:t>
            </a:r>
            <a:r>
              <a:rPr lang="ko-KR" altLang="en-US" sz="1200" dirty="0" err="1"/>
              <a:t>멀티스레드</a:t>
            </a:r>
            <a:r>
              <a:rPr lang="ko-KR" altLang="en-US" sz="1200" dirty="0"/>
              <a:t> 프로그래밍 필요</a:t>
            </a:r>
            <a:r>
              <a:rPr lang="en-US" altLang="ko-KR" sz="1200" dirty="0"/>
              <a:t>, </a:t>
            </a:r>
            <a:r>
              <a:rPr lang="ko-KR" altLang="en-US" sz="1200" dirty="0"/>
              <a:t>더블 </a:t>
            </a:r>
            <a:r>
              <a:rPr lang="ko-KR" altLang="en-US" sz="1200" dirty="0" err="1"/>
              <a:t>버퍼링</a:t>
            </a:r>
            <a:r>
              <a:rPr lang="ko-KR" altLang="en-US" sz="1200" dirty="0"/>
              <a:t> 필요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게임 엔진을 사용해 개발하듯 컴포넌트 단위로 화면을 구성할 수 있었으면 좋겠다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네트워크 디버깅 방법 필요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6" y="3769210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기술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61335"/>
            <a:ext cx="7266733" cy="12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과제에서 요구하는 기본 기능은 버그 없이 작동했으면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기본 기능 </a:t>
            </a:r>
            <a:r>
              <a:rPr lang="en-US" altLang="ko-KR" sz="1200" dirty="0"/>
              <a:t>: </a:t>
            </a:r>
            <a:r>
              <a:rPr lang="ko-KR" altLang="en-US" sz="1200" dirty="0"/>
              <a:t>이동</a:t>
            </a:r>
            <a:r>
              <a:rPr lang="en-US" altLang="ko-KR" sz="1200" dirty="0"/>
              <a:t>, </a:t>
            </a:r>
            <a:r>
              <a:rPr lang="ko-KR" altLang="en-US" sz="1200" dirty="0"/>
              <a:t>지형 장애물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전투</a:t>
            </a:r>
            <a:r>
              <a:rPr lang="en-US" altLang="ko-KR" sz="1200" dirty="0"/>
              <a:t>, DB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Script, Chatting, </a:t>
            </a:r>
            <a:r>
              <a:rPr lang="ko-KR" altLang="en-US" sz="1200" dirty="0"/>
              <a:t>전투 메시지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고급 </a:t>
            </a:r>
            <a:r>
              <a:rPr lang="ko-KR" altLang="en-US" sz="1400" dirty="0" err="1"/>
              <a:t>멀티스레드</a:t>
            </a:r>
            <a:r>
              <a:rPr lang="ko-KR" altLang="en-US" sz="1400" dirty="0"/>
              <a:t> 프로그래밍 기법 </a:t>
            </a:r>
            <a:r>
              <a:rPr lang="en-US" altLang="ko-KR" sz="1400" dirty="0"/>
              <a:t>(CAS </a:t>
            </a:r>
            <a:r>
              <a:rPr lang="ko-KR" altLang="en-US" sz="1400" dirty="0"/>
              <a:t>등</a:t>
            </a:r>
            <a:r>
              <a:rPr lang="en-US" altLang="ko-KR" sz="1400" dirty="0"/>
              <a:t>) </a:t>
            </a:r>
            <a:r>
              <a:rPr lang="ko-KR" altLang="en-US" sz="1400" dirty="0"/>
              <a:t>사용해보기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en-US" altLang="ko-KR" sz="1400" dirty="0"/>
              <a:t>3000</a:t>
            </a:r>
            <a:r>
              <a:rPr lang="ko-KR" altLang="en-US" sz="1400" dirty="0"/>
              <a:t>명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26757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기술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8B26B-86B5-873D-4756-BC79A2F3350F}"/>
              </a:ext>
            </a:extLst>
          </p:cNvPr>
          <p:cNvSpPr txBox="1"/>
          <p:nvPr/>
        </p:nvSpPr>
        <p:spPr>
          <a:xfrm>
            <a:off x="520743" y="2254223"/>
            <a:ext cx="11524373" cy="2747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작동구현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Blocking </a:t>
            </a:r>
            <a:r>
              <a:rPr lang="ko-KR" altLang="en-US" sz="1200" dirty="0"/>
              <a:t>함수이기 때문에 </a:t>
            </a:r>
            <a:r>
              <a:rPr lang="ko-KR" altLang="en-US" sz="1200" dirty="0" err="1"/>
              <a:t>멀티스레드</a:t>
            </a:r>
            <a:r>
              <a:rPr lang="ko-KR" altLang="en-US" sz="1200" dirty="0"/>
              <a:t> 프로그래밍 필요</a:t>
            </a:r>
            <a:r>
              <a:rPr lang="en-US" altLang="ko-KR" sz="1200" dirty="0"/>
              <a:t>, </a:t>
            </a:r>
            <a:r>
              <a:rPr lang="ko-KR" altLang="en-US" sz="1200" dirty="0"/>
              <a:t>기능별 스레드 구현  </a:t>
            </a:r>
            <a:r>
              <a:rPr lang="en-US" altLang="ko-KR" sz="1200" dirty="0"/>
              <a:t>=&gt; </a:t>
            </a:r>
            <a:r>
              <a:rPr lang="en-US" altLang="ko-KR" sz="1200" dirty="0" err="1"/>
              <a:t>GetNumberOfCOnsoleInputEvents</a:t>
            </a:r>
            <a:r>
              <a:rPr lang="ko-KR" altLang="en-US" sz="1200" dirty="0"/>
              <a:t>함수를 사용하면 </a:t>
            </a:r>
            <a:r>
              <a:rPr lang="ko-KR" altLang="en-US" sz="1200" dirty="0" err="1"/>
              <a:t>멀티쓰레드</a:t>
            </a:r>
            <a:r>
              <a:rPr lang="ko-KR" altLang="en-US" sz="1200" dirty="0"/>
              <a:t> 필요 없음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처리</a:t>
            </a:r>
            <a:r>
              <a:rPr lang="en-US" altLang="ko-KR" sz="1200" dirty="0"/>
              <a:t>, </a:t>
            </a:r>
            <a:r>
              <a:rPr lang="ko-KR" altLang="en-US" sz="1200" dirty="0"/>
              <a:t>화면 출력</a:t>
            </a:r>
            <a:r>
              <a:rPr lang="en-US" altLang="ko-KR" sz="1200" dirty="0"/>
              <a:t>, </a:t>
            </a:r>
            <a:r>
              <a:rPr lang="ko-KR" altLang="en-US" sz="1200" dirty="0"/>
              <a:t>게임 로직</a:t>
            </a:r>
            <a:r>
              <a:rPr lang="en-US" altLang="ko-KR" sz="1200" dirty="0"/>
              <a:t>, </a:t>
            </a:r>
            <a:r>
              <a:rPr lang="ko-KR" altLang="en-US" sz="1200" dirty="0"/>
              <a:t>네트워크 담당 </a:t>
            </a:r>
            <a:r>
              <a:rPr lang="en-US" altLang="ko-KR" sz="1200" dirty="0"/>
              <a:t>4 </a:t>
            </a:r>
            <a:r>
              <a:rPr lang="ko-KR" altLang="en-US" sz="1200" dirty="0"/>
              <a:t>스레드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텍스트 비교 출력으로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클라이언트 구현 </a:t>
            </a:r>
            <a:r>
              <a:rPr lang="en-US" altLang="ko-KR" sz="1400" dirty="0"/>
              <a:t>=&gt; </a:t>
            </a:r>
            <a:r>
              <a:rPr lang="ko-KR" altLang="en-US" sz="1400" dirty="0"/>
              <a:t>발생한 성능 문제를 </a:t>
            </a:r>
            <a:r>
              <a:rPr lang="ko-KR" altLang="en-US" sz="1400" dirty="0" err="1"/>
              <a:t>멀티쓰레드로</a:t>
            </a:r>
            <a:r>
              <a:rPr lang="ko-KR" altLang="en-US" sz="1400" dirty="0"/>
              <a:t> 해결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- Zone </a:t>
            </a:r>
            <a:r>
              <a:rPr lang="ko-KR" altLang="en-US" sz="1400" dirty="0"/>
              <a:t>클래스를 통해 </a:t>
            </a:r>
            <a:r>
              <a:rPr lang="ko-KR" altLang="en-US" sz="1400" dirty="0">
                <a:solidFill>
                  <a:srgbClr val="00B0F0"/>
                </a:solidFill>
              </a:rPr>
              <a:t>쉬운 화면 배치 가능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위치만 지정하면 쉽게 화면에 출력 가능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기능을 만들고 </a:t>
            </a:r>
            <a:r>
              <a:rPr lang="ko-KR" altLang="en-US" sz="1200" dirty="0">
                <a:solidFill>
                  <a:srgbClr val="FF0000"/>
                </a:solidFill>
              </a:rPr>
              <a:t>많이 적용하지 못 한 것은 아쉬움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00B0F0"/>
                </a:solidFill>
              </a:rPr>
              <a:t>네트워크 디버그 페이지 구현</a:t>
            </a:r>
            <a:r>
              <a:rPr lang="ko-KR" altLang="en-US" sz="1400" dirty="0"/>
              <a:t>으로 편한 네트워크 디버깅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82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C10D5-7F24-6C85-D719-9056E7EDD5D1}"/>
              </a:ext>
            </a:extLst>
          </p:cNvPr>
          <p:cNvSpPr txBox="1"/>
          <p:nvPr/>
        </p:nvSpPr>
        <p:spPr>
          <a:xfrm>
            <a:off x="510997" y="2216631"/>
            <a:ext cx="11265890" cy="364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B0F0"/>
                </a:solidFill>
              </a:rPr>
              <a:t>구현기능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대규모 </a:t>
            </a:r>
            <a:r>
              <a:rPr lang="ko-KR" altLang="en-US" sz="1200" dirty="0" err="1"/>
              <a:t>동접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시야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지형 구현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구현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r>
              <a:rPr lang="en-US" altLang="ko-KR" sz="1200" dirty="0"/>
              <a:t>, </a:t>
            </a:r>
            <a:r>
              <a:rPr lang="ko-KR" altLang="en-US" sz="1200" dirty="0"/>
              <a:t>채팅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레벨링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스킬시스템</a:t>
            </a:r>
            <a:r>
              <a:rPr lang="en-US" altLang="ko-KR" sz="1200" dirty="0"/>
              <a:t>, A+ </a:t>
            </a:r>
            <a:r>
              <a:rPr lang="ko-KR" altLang="en-US" sz="1200" dirty="0" err="1"/>
              <a:t>길찾기</a:t>
            </a:r>
            <a:r>
              <a:rPr lang="en-US" altLang="ko-KR" sz="1200" dirty="0"/>
              <a:t>, DB 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</a:t>
            </a:r>
            <a:r>
              <a:rPr lang="ko-KR" altLang="en-US" sz="1200" dirty="0"/>
              <a:t>스크립트 연동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핵심 기술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IOCP : Worker thread</a:t>
            </a:r>
            <a:r>
              <a:rPr lang="ko-KR" altLang="en-US" sz="1400" dirty="0"/>
              <a:t>를 사용한 성능 향상</a:t>
            </a:r>
            <a:r>
              <a:rPr lang="en-US" altLang="ko-KR" sz="1400" dirty="0"/>
              <a:t>, PQCS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NPC AI </a:t>
            </a:r>
            <a:r>
              <a:rPr lang="ko-KR" altLang="en-US" sz="1400" dirty="0"/>
              <a:t>처리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시야</a:t>
            </a:r>
            <a:r>
              <a:rPr lang="en-US" altLang="ko-KR" sz="1400" dirty="0"/>
              <a:t> </a:t>
            </a:r>
            <a:r>
              <a:rPr lang="ko-KR" altLang="en-US" sz="1400" dirty="0"/>
              <a:t>처리 속도 향상을 위한 </a:t>
            </a:r>
            <a:r>
              <a:rPr lang="en-US" altLang="ko-KR" sz="1400" dirty="0"/>
              <a:t>Sector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NPC AI </a:t>
            </a:r>
            <a:r>
              <a:rPr lang="ko-KR" altLang="en-US" sz="1400" dirty="0"/>
              <a:t>최적화 </a:t>
            </a:r>
            <a:r>
              <a:rPr lang="en-US" altLang="ko-KR" sz="1400" dirty="0"/>
              <a:t>: timer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event driven AI, User </a:t>
            </a:r>
            <a:r>
              <a:rPr lang="ko-KR" altLang="en-US" sz="1400" dirty="0"/>
              <a:t>주위의 </a:t>
            </a:r>
            <a:r>
              <a:rPr lang="en-US" altLang="ko-KR" sz="1400" dirty="0"/>
              <a:t>NPC</a:t>
            </a:r>
            <a:r>
              <a:rPr lang="ko-KR" altLang="en-US" sz="1400" dirty="0"/>
              <a:t>만 </a:t>
            </a:r>
            <a:r>
              <a:rPr lang="en-US" altLang="ko-KR" sz="1400" dirty="0"/>
              <a:t>activate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concurrent_queue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atomic_compare_exchange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API</a:t>
            </a:r>
            <a:r>
              <a:rPr lang="ko-KR" altLang="en-US" sz="1400" dirty="0">
                <a:solidFill>
                  <a:srgbClr val="00B0F0"/>
                </a:solidFill>
              </a:rPr>
              <a:t> 적극 사용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1500</a:t>
            </a:r>
            <a:r>
              <a:rPr lang="ko-KR" altLang="en-US" sz="1400" dirty="0">
                <a:solidFill>
                  <a:srgbClr val="FF0000"/>
                </a:solidFill>
              </a:rPr>
              <a:t>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목표치보다 훨씬 부족한 숫자 </a:t>
            </a:r>
            <a:r>
              <a:rPr lang="en-US" altLang="ko-KR" sz="1200" dirty="0"/>
              <a:t>=&gt; </a:t>
            </a:r>
            <a:r>
              <a:rPr lang="ko-KR" altLang="en-US" sz="1600" dirty="0">
                <a:solidFill>
                  <a:srgbClr val="FF0000"/>
                </a:solidFill>
              </a:rPr>
              <a:t>분석 및 개선필요</a:t>
            </a:r>
            <a:r>
              <a:rPr lang="en-US" altLang="ko-KR" sz="1600" dirty="0">
                <a:solidFill>
                  <a:srgbClr val="FF0000"/>
                </a:solidFill>
              </a:rPr>
              <a:t>!!!!! =&gt; </a:t>
            </a:r>
            <a:r>
              <a:rPr lang="ko-KR" altLang="en-US" sz="1600" dirty="0">
                <a:solidFill>
                  <a:srgbClr val="FF0000"/>
                </a:solidFill>
              </a:rPr>
              <a:t>포트폴리오에 무슨 툴을 사용해서 어떻게 분석을 했고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어떻게 개선해서 얼마나 성능이 올랐는가를 적도록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6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ko-KR" altLang="en-US" sz="3600" dirty="0"/>
              <a:t>콘솔 환경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283625" y="5207115"/>
            <a:ext cx="96247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비공식 팬 대회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시에스타배</a:t>
            </a:r>
            <a:r>
              <a:rPr lang="ko-KR" altLang="en-US" sz="1600" dirty="0"/>
              <a:t> 여름 종합 창작 대회</a:t>
            </a:r>
            <a:r>
              <a:rPr lang="en-US" altLang="ko-KR" sz="1600" dirty="0"/>
              <a:t>” </a:t>
            </a:r>
            <a:r>
              <a:rPr lang="ko-KR" altLang="en-US" sz="1600" dirty="0"/>
              <a:t>제출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</a:t>
            </a:r>
            <a:endParaRPr lang="en-US" altLang="ko-KR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E44AED-2774-25AB-7B1D-E7C084A7523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0778F-B236-25A1-03E4-AAD62A9BD94D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77393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881977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323C9-E579-366D-3783-686CB57E2DD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BCE4DA-0CB6-154C-606F-33BE4463CAD5}"/>
              </a:ext>
            </a:extLst>
          </p:cNvPr>
          <p:cNvSpPr txBox="1"/>
          <p:nvPr/>
        </p:nvSpPr>
        <p:spPr>
          <a:xfrm>
            <a:off x="444306" y="2361320"/>
            <a:ext cx="568617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명일방주의 비공식 팬 대회 </a:t>
            </a:r>
            <a:r>
              <a:rPr lang="en-US" altLang="ko-KR" sz="1400" dirty="0"/>
              <a:t>“</a:t>
            </a:r>
            <a:r>
              <a:rPr lang="ko-KR" altLang="en-US" sz="1400" dirty="0"/>
              <a:t>여름 종합 창작 대회</a:t>
            </a:r>
            <a:r>
              <a:rPr lang="en-US" altLang="ko-KR" sz="1400" dirty="0"/>
              <a:t>”</a:t>
            </a:r>
            <a:r>
              <a:rPr lang="ko-KR" altLang="en-US" sz="1400" dirty="0"/>
              <a:t>에 제출하기 위해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디버깅 기간을 고려하여 </a:t>
            </a:r>
            <a:r>
              <a:rPr lang="en-US" altLang="ko-KR" sz="1400" dirty="0"/>
              <a:t>7</a:t>
            </a:r>
            <a:r>
              <a:rPr lang="ko-KR" altLang="en-US" sz="1400" dirty="0"/>
              <a:t>일 이내로 개발을 완료해야 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D8D4-8C8C-F1C2-37E0-1E976D160D7C}"/>
              </a:ext>
            </a:extLst>
          </p:cNvPr>
          <p:cNvSpPr txBox="1"/>
          <p:nvPr/>
        </p:nvSpPr>
        <p:spPr>
          <a:xfrm>
            <a:off x="325016" y="3151554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8618E-C3C9-688C-8B9F-CCF84FAB7FD5}"/>
              </a:ext>
            </a:extLst>
          </p:cNvPr>
          <p:cNvSpPr txBox="1"/>
          <p:nvPr/>
        </p:nvSpPr>
        <p:spPr>
          <a:xfrm>
            <a:off x="444306" y="3630897"/>
            <a:ext cx="594105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Csv</a:t>
            </a:r>
            <a:r>
              <a:rPr lang="ko-KR" altLang="en-US" sz="1400" dirty="0"/>
              <a:t>파일에서 패턴 데이터를 읽어 적절한 시간에 생성 </a:t>
            </a:r>
            <a:r>
              <a:rPr lang="en-US" altLang="ko-KR" sz="1400" dirty="0"/>
              <a:t>(</a:t>
            </a:r>
            <a:r>
              <a:rPr lang="ko-KR" altLang="en-US" sz="1400" dirty="0"/>
              <a:t>위치 계산 필요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BPM</a:t>
            </a:r>
            <a:r>
              <a:rPr lang="ko-KR" altLang="en-US" sz="1400" dirty="0"/>
              <a:t>과 박자 계산</a:t>
            </a:r>
            <a:r>
              <a:rPr lang="en-US" altLang="ko-KR" sz="1400" dirty="0"/>
              <a:t>, </a:t>
            </a:r>
            <a:r>
              <a:rPr lang="ko-KR" altLang="en-US" sz="1400" dirty="0"/>
              <a:t>회전하는 판정선의</a:t>
            </a:r>
            <a:r>
              <a:rPr lang="en-US" altLang="ko-KR" sz="1400" dirty="0"/>
              <a:t> </a:t>
            </a:r>
            <a:r>
              <a:rPr lang="ko-KR" altLang="en-US" sz="1400" dirty="0"/>
              <a:t>판정 시스템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074E2D-E825-34E6-7A9E-1CB83F4A229D}"/>
              </a:ext>
            </a:extLst>
          </p:cNvPr>
          <p:cNvSpPr txBox="1"/>
          <p:nvPr/>
        </p:nvSpPr>
        <p:spPr>
          <a:xfrm>
            <a:off x="325016" y="4479612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A93CF-4CDA-32DE-F1FB-1AEE936EFF56}"/>
              </a:ext>
            </a:extLst>
          </p:cNvPr>
          <p:cNvSpPr txBox="1"/>
          <p:nvPr/>
        </p:nvSpPr>
        <p:spPr>
          <a:xfrm>
            <a:off x="444306" y="4949624"/>
            <a:ext cx="4708340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확장성 있는 프로젝트 구현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대회 제출 이후에도 쉽게 업데이트 가능하게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직접 만든 음악을 사용해서 만족감 얻기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스스로 리듬 게임을 즐기기 위해 높은 퀄리티로 만들기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83853-9785-DCCD-7DA0-55B47F0DC367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57794D-292E-1E83-55FB-38C9D46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724" y="1855276"/>
            <a:ext cx="4345004" cy="2443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774AE5-FF49-5586-30D7-8D6B13333A76}"/>
              </a:ext>
            </a:extLst>
          </p:cNvPr>
          <p:cNvSpPr txBox="1"/>
          <p:nvPr/>
        </p:nvSpPr>
        <p:spPr>
          <a:xfrm>
            <a:off x="8770132" y="4415272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비공식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대회 포스터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AD1DD4-2E70-A91F-8756-C9759D71F213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1A16279-6677-5FA0-00EC-EF13128028F9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4502FD-B6F6-3C7D-F163-CC0BC6078963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3CF280-D7A8-5644-B708-B2B82D081DF3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971F1-B6A0-FF77-C148-D229FF00C008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475D1-64A9-BB98-1B50-77309207E0AA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F8A517-1D0D-FC7C-EDA0-5DC5F13CA9A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C6FEE4A-BC4F-5D2E-911B-86B43C1EE0D1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B6232A-048A-C14C-FC66-4EBAF133C659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76CA2-DE0A-A437-B296-0C3821BBCFF7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8F8FD7-6CCD-2295-2DD7-291A117516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A678-401B-5D04-FD6F-9BF438E2A1D3}"/>
              </a:ext>
            </a:extLst>
          </p:cNvPr>
          <p:cNvSpPr txBox="1"/>
          <p:nvPr/>
        </p:nvSpPr>
        <p:spPr>
          <a:xfrm>
            <a:off x="325016" y="1881977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ED8B3-642E-7409-5FE7-0457807BDEFF}"/>
              </a:ext>
            </a:extLst>
          </p:cNvPr>
          <p:cNvSpPr txBox="1"/>
          <p:nvPr/>
        </p:nvSpPr>
        <p:spPr>
          <a:xfrm>
            <a:off x="444306" y="2361320"/>
            <a:ext cx="386195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기한 내 대회 제출 성공으로 </a:t>
            </a:r>
            <a:r>
              <a:rPr lang="ko-KR" altLang="en-US" sz="1400" dirty="0">
                <a:solidFill>
                  <a:srgbClr val="00B0F0"/>
                </a:solidFill>
              </a:rPr>
              <a:t>기한 목표 달성</a:t>
            </a:r>
            <a:r>
              <a:rPr lang="en-US" altLang="ko-KR" sz="1400" dirty="0">
                <a:solidFill>
                  <a:srgbClr val="00B0F0"/>
                </a:solidFill>
              </a:rPr>
              <a:t>!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9CBF0-D1A4-AAA8-21D2-13137258A950}"/>
              </a:ext>
            </a:extLst>
          </p:cNvPr>
          <p:cNvSpPr txBox="1"/>
          <p:nvPr/>
        </p:nvSpPr>
        <p:spPr>
          <a:xfrm>
            <a:off x="325016" y="2890294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389D4-B892-DB61-4CBC-781AD7FF6763}"/>
              </a:ext>
            </a:extLst>
          </p:cNvPr>
          <p:cNvSpPr txBox="1"/>
          <p:nvPr/>
        </p:nvSpPr>
        <p:spPr>
          <a:xfrm>
            <a:off x="444306" y="3378968"/>
            <a:ext cx="6401111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목표한 </a:t>
            </a:r>
            <a:r>
              <a:rPr lang="ko-KR" altLang="en-US" sz="1400" dirty="0">
                <a:solidFill>
                  <a:srgbClr val="00B0F0"/>
                </a:solidFill>
              </a:rPr>
              <a:t>판정 시스템 구현 성공</a:t>
            </a:r>
            <a:r>
              <a:rPr lang="en-US" altLang="ko-KR" sz="1400" dirty="0"/>
              <a:t>, </a:t>
            </a:r>
            <a:r>
              <a:rPr lang="ko-KR" altLang="en-US" sz="1400" dirty="0"/>
              <a:t>박자 정보만으로 수월한 패턴 제작 가능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너무 많은 처리를 </a:t>
            </a:r>
            <a:r>
              <a:rPr lang="en-US" altLang="ko-KR" sz="1400" dirty="0" err="1"/>
              <a:t>GameManagerr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담당 </a:t>
            </a:r>
            <a:r>
              <a:rPr lang="en-US" altLang="ko-KR" sz="1200" dirty="0"/>
              <a:t>-&gt; </a:t>
            </a:r>
            <a:r>
              <a:rPr lang="ko-KR" altLang="en-US" sz="1200" dirty="0">
                <a:solidFill>
                  <a:srgbClr val="FF0000"/>
                </a:solidFill>
              </a:rPr>
              <a:t>분리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음악 정보 </a:t>
            </a:r>
            <a:r>
              <a:rPr lang="en-US" altLang="ko-KR" sz="1400" dirty="0"/>
              <a:t>(bpm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유니티 씬 안에 </a:t>
            </a:r>
            <a:r>
              <a:rPr lang="ko-KR" altLang="en-US" sz="1400" dirty="0">
                <a:solidFill>
                  <a:srgbClr val="FF0000"/>
                </a:solidFill>
              </a:rPr>
              <a:t>하드 코딩으로 작성한 것은 개선 필요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56CE4-2E95-8F5D-9113-87D89B877923}"/>
              </a:ext>
            </a:extLst>
          </p:cNvPr>
          <p:cNvSpPr txBox="1"/>
          <p:nvPr/>
        </p:nvSpPr>
        <p:spPr>
          <a:xfrm>
            <a:off x="325016" y="450760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F2321-9842-7F5A-CEF2-978E39B257A4}"/>
              </a:ext>
            </a:extLst>
          </p:cNvPr>
          <p:cNvSpPr txBox="1"/>
          <p:nvPr/>
        </p:nvSpPr>
        <p:spPr>
          <a:xfrm>
            <a:off x="444306" y="5024272"/>
            <a:ext cx="6107762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00B0F0"/>
                </a:solidFill>
              </a:rPr>
              <a:t>대회 출품 및 시상</a:t>
            </a:r>
            <a:r>
              <a:rPr lang="ko-KR" altLang="en-US" sz="1400" dirty="0"/>
              <a:t>으로 성취감 획득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FF0000"/>
                </a:solidFill>
              </a:rPr>
              <a:t>시스템 확장성이 부족</a:t>
            </a:r>
            <a:r>
              <a:rPr lang="ko-KR" altLang="en-US" sz="1400" dirty="0"/>
              <a:t>함 </a:t>
            </a:r>
            <a:r>
              <a:rPr lang="en-US" altLang="ko-KR" sz="1400" dirty="0"/>
              <a:t>(</a:t>
            </a:r>
            <a:r>
              <a:rPr lang="ko-KR" altLang="en-US" sz="1400" dirty="0"/>
              <a:t>롱 노트</a:t>
            </a:r>
            <a:r>
              <a:rPr lang="en-US" altLang="ko-KR" sz="1400" dirty="0"/>
              <a:t>,</a:t>
            </a:r>
            <a:r>
              <a:rPr lang="ko-KR" altLang="en-US" sz="1400" dirty="0"/>
              <a:t> 변속 등 추가 게임성 요소 대응 불가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-&gt; </a:t>
            </a:r>
            <a:r>
              <a:rPr lang="ko-KR" altLang="en-US" sz="1200" dirty="0"/>
              <a:t>확장성 있는 리듬 게임 패턴 포맷인 </a:t>
            </a:r>
            <a:r>
              <a:rPr lang="en-US" altLang="ko-KR" sz="1200" dirty="0"/>
              <a:t>.</a:t>
            </a:r>
            <a:r>
              <a:rPr lang="en-US" altLang="ko-KR" sz="1200" dirty="0" err="1"/>
              <a:t>bms</a:t>
            </a:r>
            <a:r>
              <a:rPr lang="en-US" altLang="ko-KR" sz="1200" dirty="0"/>
              <a:t> </a:t>
            </a:r>
            <a:r>
              <a:rPr lang="ko-KR" altLang="en-US" sz="1200" dirty="0"/>
              <a:t>에 대한 </a:t>
            </a:r>
            <a:r>
              <a:rPr lang="ko-KR" altLang="en-US" sz="1200" dirty="0">
                <a:solidFill>
                  <a:srgbClr val="FF0000"/>
                </a:solidFill>
              </a:rPr>
              <a:t>후속 연구가 필요</a:t>
            </a:r>
            <a:r>
              <a:rPr lang="ko-KR" altLang="en-US" sz="1200" dirty="0"/>
              <a:t>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4A3AD-8953-11CD-AE2D-BDA9DFCB1558}"/>
              </a:ext>
            </a:extLst>
          </p:cNvPr>
          <p:cNvSpPr txBox="1"/>
          <p:nvPr/>
        </p:nvSpPr>
        <p:spPr>
          <a:xfrm>
            <a:off x="8734554" y="3034989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달성 </a:t>
            </a:r>
            <a:r>
              <a:rPr lang="en-US" altLang="ko-KR" dirty="0"/>
              <a:t>: 3 / 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9E4B-5A10-A444-ADF7-CAB0CAC88199}"/>
              </a:ext>
            </a:extLst>
          </p:cNvPr>
          <p:cNvSpPr txBox="1"/>
          <p:nvPr/>
        </p:nvSpPr>
        <p:spPr>
          <a:xfrm>
            <a:off x="9342091" y="246904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요약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B83F02-AF5E-9832-BEFE-FF6FFBDC16EE}"/>
              </a:ext>
            </a:extLst>
          </p:cNvPr>
          <p:cNvSpPr txBox="1"/>
          <p:nvPr/>
        </p:nvSpPr>
        <p:spPr>
          <a:xfrm>
            <a:off x="8701203" y="345503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</a:t>
            </a:r>
            <a:r>
              <a:rPr lang="ko-KR" altLang="en-US" dirty="0" err="1"/>
              <a:t>필요점</a:t>
            </a:r>
            <a:r>
              <a:rPr lang="ko-KR" altLang="en-US" dirty="0"/>
              <a:t> </a:t>
            </a:r>
            <a:r>
              <a:rPr lang="en-US" altLang="ko-KR" dirty="0"/>
              <a:t>: 3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86264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B4D218-D80A-7B32-10D0-7AFDAB2076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32E771-5141-C4CA-10F3-92E2DB8B7E2F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E32587-14A9-A8E6-C7B0-CCF95193DC2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356A2-A7DF-F98E-CE52-71487E240725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9353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게임 개발 과제</a:t>
            </a:r>
            <a:endParaRPr lang="en-US" altLang="ko-KR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1970674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676695"/>
            <a:ext cx="2111475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관리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2146707"/>
            <a:ext cx="735489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학교 과제 특성상 개발 능력을 가늠하기 힘드므로 마무리가 쉬운 게임 시스템 구상 필요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279384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322536"/>
            <a:ext cx="434926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리얼타임으로 낮과 밤이 바뀌는 환경 정보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밟는 바닥 재질 등에 따라 변화하는 효과음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인벤토리와 각종 경제 활동을 간결한 코드로 구현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459079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124891"/>
            <a:ext cx="5910592" cy="9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신속한 일정 조율을 위해 본격적인 개발에 짧은 단위의 회의 적용하기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아기자기한 그래픽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하드코어한</a:t>
            </a:r>
            <a:r>
              <a:rPr lang="ko-KR" altLang="en-US" sz="1400" dirty="0"/>
              <a:t> 난이도의 게임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정밀한 레벨 디자인 필요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9515423" y="529656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빛나는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676695"/>
            <a:ext cx="2775119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관리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2146707"/>
            <a:ext cx="700384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게임 컨텐츠를 이벤트 시스템을 통해 </a:t>
            </a:r>
            <a:r>
              <a:rPr lang="ko-KR" altLang="en-US" sz="1400" dirty="0">
                <a:solidFill>
                  <a:srgbClr val="00B0F0"/>
                </a:solidFill>
              </a:rPr>
              <a:t>언제든 개발을 완료할 수 있는 방식</a:t>
            </a:r>
            <a:r>
              <a:rPr lang="ko-KR" altLang="en-US" sz="1400" dirty="0"/>
              <a:t>으로 작성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</a:t>
            </a:r>
            <a:r>
              <a:rPr lang="en-US" altLang="ko-KR" sz="1200" dirty="0"/>
              <a:t>-&gt; </a:t>
            </a:r>
            <a:r>
              <a:rPr lang="ko-KR" altLang="en-US" sz="1200" dirty="0"/>
              <a:t>초기 </a:t>
            </a:r>
            <a:r>
              <a:rPr lang="en-US" altLang="ko-KR" sz="1200" dirty="0"/>
              <a:t>12</a:t>
            </a:r>
            <a:r>
              <a:rPr lang="ko-KR" altLang="en-US" sz="1200" dirty="0"/>
              <a:t>개의 게임 컨텐츠에서 </a:t>
            </a:r>
            <a:r>
              <a:rPr lang="en-US" altLang="ko-KR" sz="1200" dirty="0"/>
              <a:t>2</a:t>
            </a:r>
            <a:r>
              <a:rPr lang="ko-KR" altLang="en-US" sz="1200" dirty="0"/>
              <a:t>개가 제외되고 </a:t>
            </a:r>
            <a:r>
              <a:rPr lang="en-US" altLang="ko-KR" sz="1200" dirty="0"/>
              <a:t>3</a:t>
            </a:r>
            <a:r>
              <a:rPr lang="ko-KR" altLang="en-US" sz="1200" dirty="0"/>
              <a:t>개가 추가되어 </a:t>
            </a:r>
            <a:r>
              <a:rPr lang="en-US" altLang="ko-KR" sz="1200" dirty="0"/>
              <a:t>13</a:t>
            </a:r>
            <a:r>
              <a:rPr lang="ko-KR" altLang="en-US" sz="1200" dirty="0"/>
              <a:t>개로 완성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2910219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339162"/>
            <a:ext cx="6242415" cy="1404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코루틴과</a:t>
            </a:r>
            <a:r>
              <a:rPr lang="ko-KR" altLang="en-US" sz="1400" dirty="0"/>
              <a:t> 타임 </a:t>
            </a:r>
            <a:r>
              <a:rPr lang="ko-KR" altLang="en-US" sz="1400" dirty="0" err="1"/>
              <a:t>싱글턴을</a:t>
            </a:r>
            <a:r>
              <a:rPr lang="ko-KR" altLang="en-US" sz="1400" dirty="0"/>
              <a:t> 활용하여 </a:t>
            </a:r>
            <a:r>
              <a:rPr lang="ko-KR" altLang="en-US" sz="1400" dirty="0">
                <a:solidFill>
                  <a:srgbClr val="00B0F0"/>
                </a:solidFill>
              </a:rPr>
              <a:t>시간 시스템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</a:t>
            </a:r>
            <a:r>
              <a:rPr lang="ko-KR" altLang="en-US" sz="1200" dirty="0"/>
              <a:t>및 </a:t>
            </a:r>
            <a:r>
              <a:rPr lang="en-US" altLang="ko-KR" sz="1200" dirty="0"/>
              <a:t>GPU </a:t>
            </a:r>
            <a:r>
              <a:rPr lang="ko-KR" altLang="en-US" sz="1200" dirty="0"/>
              <a:t>리소스를 너무 많이 사용해 </a:t>
            </a:r>
            <a:r>
              <a:rPr lang="ko-KR" altLang="en-US" sz="1200" dirty="0">
                <a:solidFill>
                  <a:srgbClr val="FF0000"/>
                </a:solidFill>
              </a:rPr>
              <a:t>최적화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플레이어 </a:t>
            </a:r>
            <a:r>
              <a:rPr lang="en-US" altLang="ko-KR" sz="1400" dirty="0"/>
              <a:t>Collision</a:t>
            </a:r>
            <a:r>
              <a:rPr lang="ko-KR" altLang="en-US" sz="1400" dirty="0"/>
              <a:t>을 활용하여 주변 환경 정보 수집해 </a:t>
            </a:r>
            <a:r>
              <a:rPr lang="ko-KR" altLang="en-US" sz="1400" dirty="0">
                <a:solidFill>
                  <a:srgbClr val="00B0F0"/>
                </a:solidFill>
              </a:rPr>
              <a:t>반응형 효과음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>
                <a:solidFill>
                  <a:srgbClr val="00B0F0"/>
                </a:solidFill>
              </a:rPr>
              <a:t>상속을 사용한 이벤트 시스템 구현</a:t>
            </a:r>
            <a:r>
              <a:rPr lang="ko-KR" altLang="en-US" sz="1400" dirty="0"/>
              <a:t>으로 추가 개발 용이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484848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382585"/>
            <a:ext cx="5307863" cy="1364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익스트림</a:t>
            </a:r>
            <a:r>
              <a:rPr lang="ko-KR" altLang="en-US" sz="1400" dirty="0"/>
              <a:t> 프로그래밍 적용</a:t>
            </a:r>
            <a:r>
              <a:rPr lang="en-US" altLang="ko-KR" sz="1400" dirty="0"/>
              <a:t>, 13</a:t>
            </a:r>
            <a:r>
              <a:rPr lang="ko-KR" altLang="en-US" sz="1400" dirty="0"/>
              <a:t>주간 회의 </a:t>
            </a:r>
            <a:r>
              <a:rPr lang="en-US" altLang="ko-KR" sz="1400" dirty="0"/>
              <a:t>20</a:t>
            </a:r>
            <a:r>
              <a:rPr lang="ko-KR" altLang="en-US" sz="1400" dirty="0"/>
              <a:t>회 이상</a:t>
            </a:r>
            <a:r>
              <a:rPr lang="en-US" altLang="ko-KR" sz="1400" dirty="0"/>
              <a:t>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바쁜 일정에도 </a:t>
            </a:r>
            <a:r>
              <a:rPr lang="ko-KR" altLang="en-US" sz="1200" dirty="0">
                <a:solidFill>
                  <a:srgbClr val="00B0F0"/>
                </a:solidFill>
              </a:rPr>
              <a:t>성공적으로 프로젝트 진행도 관리</a:t>
            </a:r>
            <a:r>
              <a:rPr lang="ko-KR" altLang="en-US" sz="1200" dirty="0"/>
              <a:t>를 할 수 있었음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아기자기한 그래픽</a:t>
            </a:r>
            <a:r>
              <a:rPr lang="en-US" altLang="ko-KR" sz="1400" dirty="0"/>
              <a:t>, </a:t>
            </a:r>
            <a:r>
              <a:rPr lang="ko-KR" altLang="en-US" sz="1400" dirty="0"/>
              <a:t>결국 </a:t>
            </a:r>
            <a:r>
              <a:rPr lang="ko-KR" altLang="en-US" sz="1400" dirty="0">
                <a:solidFill>
                  <a:srgbClr val="FF0000"/>
                </a:solidFill>
              </a:rPr>
              <a:t>아기자기한 난이도의 게임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부족한 시간과 레벨 디자인 지식으로는 달성할 수 없는 과제</a:t>
            </a:r>
            <a:endParaRPr lang="en-US" altLang="ko-KR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B748D9-0D6C-DED1-11D7-8DB95A12BA3D}"/>
              </a:ext>
            </a:extLst>
          </p:cNvPr>
          <p:cNvSpPr txBox="1"/>
          <p:nvPr/>
        </p:nvSpPr>
        <p:spPr>
          <a:xfrm>
            <a:off x="8741279" y="3409704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 달성 </a:t>
            </a:r>
            <a:r>
              <a:rPr lang="en-US" altLang="ko-KR" dirty="0"/>
              <a:t>: 5 / 6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B1E0A8-6BCB-5004-AB1F-1BF52686D4E9}"/>
              </a:ext>
            </a:extLst>
          </p:cNvPr>
          <p:cNvSpPr txBox="1"/>
          <p:nvPr/>
        </p:nvSpPr>
        <p:spPr>
          <a:xfrm>
            <a:off x="9348816" y="28437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요약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A5F966-9132-7250-23DE-156AEDBDEE73}"/>
              </a:ext>
            </a:extLst>
          </p:cNvPr>
          <p:cNvSpPr txBox="1"/>
          <p:nvPr/>
        </p:nvSpPr>
        <p:spPr>
          <a:xfrm>
            <a:off x="8707928" y="382974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</a:t>
            </a:r>
            <a:r>
              <a:rPr lang="ko-KR" altLang="en-US" dirty="0" err="1"/>
              <a:t>필요점</a:t>
            </a:r>
            <a:r>
              <a:rPr lang="ko-KR" altLang="en-US" dirty="0"/>
              <a:t> </a:t>
            </a:r>
            <a:r>
              <a:rPr lang="en-US" altLang="ko-KR" dirty="0"/>
              <a:t>: 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37122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6378FF-85D3-7E07-7662-B9CDF580A2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8BB562-29BF-BFAC-72FE-10F619262BA5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96C26B-2399-CE12-F74B-C8AA80B1E070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311EA6-47D3-B2E4-DB10-062433952D5B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0BFCC-D7AB-0577-8316-3F0AD8789B73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F35A9-E5F2-BD36-F673-F61E837D89D7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AA18F9-6EC4-8C1E-0806-8022F4E71140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E05DF5C-997F-7D3B-2AF1-9ECA84A6389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0D750E-08AC-BF37-1FAB-1B2EE386FA05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C8733E-EEDF-1AC6-8EBE-CAEBC243F27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5193C-F5C3-E3FA-6F54-C4A18F941A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1710</Words>
  <Application>Microsoft Office PowerPoint</Application>
  <PresentationFormat>와이드스크린</PresentationFormat>
  <Paragraphs>261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포트폴리오</vt:lpstr>
      <vt:lpstr>Unity, 팬 리듬게임</vt:lpstr>
      <vt:lpstr>Unity, 팬 리듬게임</vt:lpstr>
      <vt:lpstr>Unity, 팬 리듬게임</vt:lpstr>
      <vt:lpstr>Unity, 팬 리듬게임</vt:lpstr>
      <vt:lpstr>Unity, 생활 시뮬레이션</vt:lpstr>
      <vt:lpstr>Unity, 생활 시뮬레이션</vt:lpstr>
      <vt:lpstr>Unity, 생활 시뮬레이션</vt:lpstr>
      <vt:lpstr>PowerPoint 프레젠테이션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Ascii text MMORPG</vt:lpstr>
      <vt:lpstr>IOCP, 콘솔 환경 MMORPG</vt:lpstr>
      <vt:lpstr>IOCP, 콘솔 환경 MMORPG</vt:lpstr>
      <vt:lpstr>IOCP, 콘솔 환경 MMORPG</vt:lpstr>
      <vt:lpstr>IOCP, 콘솔 환경 MMORPG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Jung Nai Hoon</cp:lastModifiedBy>
  <cp:revision>125</cp:revision>
  <dcterms:created xsi:type="dcterms:W3CDTF">2022-08-06T06:25:55Z</dcterms:created>
  <dcterms:modified xsi:type="dcterms:W3CDTF">2022-08-08T03:30:20Z</dcterms:modified>
</cp:coreProperties>
</file>